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5A6F795-344C-4B21-AE6D-B3485234AB59}">
  <a:tblStyle styleId="{45A6F795-344C-4B21-AE6D-B3485234AB5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320" y="-1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28571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742950" y="1122362"/>
            <a:ext cx="8420099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238250" y="3602037"/>
            <a:ext cx="74295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281362" y="6356351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81037" y="365127"/>
            <a:ext cx="8543925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777331" y="-270668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281362" y="6356351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5251053" y="2203053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917178" y="128984"/>
            <a:ext cx="5811838" cy="62841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281362" y="6356351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81037" y="365127"/>
            <a:ext cx="8543925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5881687" y="6356350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766469" y="6338887"/>
            <a:ext cx="37306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6291262" y="6356351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4775198" y="6356351"/>
            <a:ext cx="365125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75879" y="4589464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281362" y="6356351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81037" y="365127"/>
            <a:ext cx="8543925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421004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5014912" y="1825625"/>
            <a:ext cx="421004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281362" y="6356351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82327" y="365127"/>
            <a:ext cx="8543925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2329" y="1681163"/>
            <a:ext cx="4190701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82329" y="2505075"/>
            <a:ext cx="4190701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5014912" y="1681163"/>
            <a:ext cx="4211339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5014912" y="2505075"/>
            <a:ext cx="4211339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281362" y="6356351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81037" y="365127"/>
            <a:ext cx="8543925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281362" y="6356351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82327" y="457200"/>
            <a:ext cx="3194942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211339" y="987426"/>
            <a:ext cx="5014912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82327" y="2057400"/>
            <a:ext cx="3194942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281362" y="6356351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82327" y="457200"/>
            <a:ext cx="3194942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4211339" y="987426"/>
            <a:ext cx="5014912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2327" y="2057400"/>
            <a:ext cx="3194942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281362" y="6356351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81037" y="365127"/>
            <a:ext cx="8543925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81037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281362" y="6356351"/>
            <a:ext cx="3343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g"/><Relationship Id="rId7" Type="http://schemas.openxmlformats.org/officeDocument/2006/relationships/image" Target="../media/image9.jp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5745088" y="5138029"/>
            <a:ext cx="357248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팀  장 :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한다예</a:t>
            </a:r>
            <a:endParaRPr lang="en-US" sz="2000" b="0" i="0" u="none" strike="noStrike" cap="none" dirty="0">
              <a:solidFill>
                <a:schemeClr val="lt1"/>
              </a:solidFill>
              <a:latin typeface="휴먼둥근헤드라인" pitchFamily="18" charset="-127"/>
              <a:ea typeface="휴먼둥근헤드라인" pitchFamily="18" charset="-127"/>
              <a:cs typeface="Calibri"/>
              <a:sym typeface="Calibri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5745088" y="5513451"/>
            <a:ext cx="4160911" cy="10839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팀  원 : </a:t>
            </a:r>
            <a:r>
              <a:rPr lang="en-US" sz="2000" dirty="0" err="1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권아람</a:t>
            </a:r>
            <a:r>
              <a:rPr lang="en-US" sz="2000" dirty="0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김현진</a:t>
            </a:r>
            <a:r>
              <a:rPr lang="en-US" sz="2000" dirty="0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, </a:t>
            </a:r>
            <a:r>
              <a:rPr lang="en-US" sz="2000" dirty="0" err="1" smtClean="0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안병민</a:t>
            </a:r>
            <a:r>
              <a:rPr lang="ko-KR" altLang="en-US" sz="2000" dirty="0" smtClean="0">
                <a:solidFill>
                  <a:srgbClr val="002060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팀  원 </a:t>
            </a:r>
            <a:r>
              <a:rPr lang="en-US" altLang="ko-KR" sz="2000" dirty="0" smtClean="0">
                <a:solidFill>
                  <a:srgbClr val="002060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: </a:t>
            </a:r>
            <a:r>
              <a:rPr lang="ko-KR" altLang="en-US" sz="2000" dirty="0" smtClean="0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조준현</a:t>
            </a:r>
            <a:r>
              <a:rPr lang="en-US" altLang="ko-KR" sz="2000" dirty="0" smtClean="0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, </a:t>
            </a:r>
            <a:r>
              <a:rPr lang="ko-KR" altLang="en-US" sz="2000" dirty="0" smtClean="0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한진희</a:t>
            </a:r>
            <a:r>
              <a:rPr lang="en-US" sz="2000" dirty="0" smtClean="0">
                <a:solidFill>
                  <a:schemeClr val="lt1"/>
                </a:solidFill>
                <a:latin typeface="휴먼둥근헤드라인" pitchFamily="18" charset="-127"/>
                <a:ea typeface="휴먼둥근헤드라인" pitchFamily="18" charset="-127"/>
                <a:cs typeface="Calibri"/>
                <a:sym typeface="Calibri"/>
              </a:rPr>
              <a:t>	</a:t>
            </a:r>
            <a:endParaRPr lang="en-US" sz="2000" dirty="0">
              <a:solidFill>
                <a:schemeClr val="lt1"/>
              </a:solidFill>
              <a:latin typeface="휴먼둥근헤드라인" pitchFamily="18" charset="-127"/>
              <a:ea typeface="휴먼둥근헤드라인" pitchFamily="18" charset="-127"/>
              <a:cs typeface="Calibri"/>
              <a:sym typeface="Calibri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" y="836710"/>
            <a:ext cx="9905998" cy="3421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00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92" y="1444861"/>
            <a:ext cx="3572618" cy="2204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Shape 297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98" name="Shape 298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666550" y="93152"/>
            <a:ext cx="12618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4762"/>
            <a:ext cx="9906000" cy="488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Shape 306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07" name="Shape 307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666550" y="93152"/>
            <a:ext cx="16209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77045"/>
            <a:ext cx="9906000" cy="490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" name="Shape 315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16" name="Shape 316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666550" y="93152"/>
            <a:ext cx="16209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메인화면</a:t>
            </a: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96445"/>
            <a:ext cx="9906000" cy="486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4" name="Shape 324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25" name="Shape 325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666550" y="93152"/>
            <a:ext cx="16209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9925"/>
            <a:ext cx="9906000" cy="48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Shape 333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4" name="Shape 334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666550" y="93152"/>
            <a:ext cx="293862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카테고리 및 업무</a:t>
            </a: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4762"/>
            <a:ext cx="9906000" cy="488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2" name="Shape 342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43" name="Shape 343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666550" y="93152"/>
            <a:ext cx="329769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코멘트 및 첨부파일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07718"/>
            <a:ext cx="9906000" cy="344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" name="Shape 351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52" name="Shape 352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666550" y="93152"/>
            <a:ext cx="329769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멤버 성향</a:t>
            </a: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61637"/>
            <a:ext cx="9906000" cy="493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0" name="Shape 360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61" name="Shape 361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666550" y="93152"/>
            <a:ext cx="174118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나의 업무</a:t>
            </a: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90003"/>
            <a:ext cx="9906000" cy="48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9" name="Shape 369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70" name="Shape 370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666550" y="93152"/>
            <a:ext cx="16209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스케줄러</a:t>
            </a: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95087"/>
            <a:ext cx="9906000" cy="48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  <p:sp>
        <p:nvSpPr>
          <p:cNvPr id="377" name="Shape 377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" name="Shape 378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79" name="Shape 379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666550" y="93152"/>
            <a:ext cx="16209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개인정보</a:t>
            </a: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518" y="1133429"/>
            <a:ext cx="8348133" cy="490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" y="3071648"/>
            <a:ext cx="2674042" cy="2589600"/>
          </a:xfrm>
          <a:prstGeom prst="rect">
            <a:avLst/>
          </a:prstGeom>
        </p:spPr>
      </p:pic>
      <p:sp>
        <p:nvSpPr>
          <p:cNvPr id="91" name="Shape 91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Shape 92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3" name="Shape 93"/>
          <p:cNvSpPr txBox="1"/>
          <p:nvPr/>
        </p:nvSpPr>
        <p:spPr>
          <a:xfrm>
            <a:off x="508000" y="41717"/>
            <a:ext cx="13941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목 차</a:t>
            </a:r>
          </a:p>
        </p:txBody>
      </p:sp>
      <p:sp>
        <p:nvSpPr>
          <p:cNvPr id="95" name="Shape 95"/>
          <p:cNvSpPr/>
          <p:nvPr/>
        </p:nvSpPr>
        <p:spPr>
          <a:xfrm>
            <a:off x="1280772" y="1570692"/>
            <a:ext cx="3622668" cy="38501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팀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구성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역할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839488" y="1570692"/>
            <a:ext cx="1063952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1208584" y="1570692"/>
            <a:ext cx="161823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2194428" y="2204356"/>
            <a:ext cx="3622668" cy="38501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개요</a:t>
            </a:r>
          </a:p>
        </p:txBody>
      </p:sp>
      <p:sp>
        <p:nvSpPr>
          <p:cNvPr id="100" name="Shape 100"/>
          <p:cNvSpPr/>
          <p:nvPr/>
        </p:nvSpPr>
        <p:spPr>
          <a:xfrm>
            <a:off x="4753144" y="2204356"/>
            <a:ext cx="1063952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2122240" y="2204356"/>
            <a:ext cx="161823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3080973" y="2821978"/>
            <a:ext cx="3622668" cy="38501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개발환경</a:t>
            </a:r>
          </a:p>
        </p:txBody>
      </p:sp>
      <p:sp>
        <p:nvSpPr>
          <p:cNvPr id="104" name="Shape 104"/>
          <p:cNvSpPr/>
          <p:nvPr/>
        </p:nvSpPr>
        <p:spPr>
          <a:xfrm>
            <a:off x="5639689" y="2821978"/>
            <a:ext cx="1063952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3008784" y="2821978"/>
            <a:ext cx="161823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3962716" y="3431576"/>
            <a:ext cx="3622668" cy="38501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일정</a:t>
            </a:r>
          </a:p>
        </p:txBody>
      </p:sp>
      <p:sp>
        <p:nvSpPr>
          <p:cNvPr id="108" name="Shape 108"/>
          <p:cNvSpPr/>
          <p:nvPr/>
        </p:nvSpPr>
        <p:spPr>
          <a:xfrm>
            <a:off x="6521432" y="3431576"/>
            <a:ext cx="1063952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3890528" y="3431576"/>
            <a:ext cx="161823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4426676" y="4097143"/>
            <a:ext cx="3622668" cy="38501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사전 작업</a:t>
            </a:r>
          </a:p>
        </p:txBody>
      </p:sp>
      <p:sp>
        <p:nvSpPr>
          <p:cNvPr id="112" name="Shape 112"/>
          <p:cNvSpPr/>
          <p:nvPr/>
        </p:nvSpPr>
        <p:spPr>
          <a:xfrm>
            <a:off x="6985392" y="4097143"/>
            <a:ext cx="1063952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4354487" y="4097143"/>
            <a:ext cx="161823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3922620" y="4754688"/>
            <a:ext cx="3622668" cy="38501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기능</a:t>
            </a:r>
          </a:p>
        </p:txBody>
      </p:sp>
      <p:sp>
        <p:nvSpPr>
          <p:cNvPr id="116" name="Shape 116"/>
          <p:cNvSpPr/>
          <p:nvPr/>
        </p:nvSpPr>
        <p:spPr>
          <a:xfrm>
            <a:off x="6481336" y="4754688"/>
            <a:ext cx="1063952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3850432" y="4754688"/>
            <a:ext cx="161823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3365013" y="5420254"/>
            <a:ext cx="3622668" cy="38501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시연 </a:t>
            </a:r>
          </a:p>
        </p:txBody>
      </p:sp>
      <p:sp>
        <p:nvSpPr>
          <p:cNvPr id="120" name="Shape 120"/>
          <p:cNvSpPr/>
          <p:nvPr/>
        </p:nvSpPr>
        <p:spPr>
          <a:xfrm>
            <a:off x="5927721" y="5420254"/>
            <a:ext cx="1063952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96816" y="5420254"/>
            <a:ext cx="161823" cy="38501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>
              <a:ln>
                <a:solidFill>
                  <a:srgbClr val="002060"/>
                </a:solidFill>
              </a:ln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  <p:sp>
        <p:nvSpPr>
          <p:cNvPr id="386" name="Shape 386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Shape 387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88" name="Shape 388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666550" y="93152"/>
            <a:ext cx="90281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87379"/>
            <a:ext cx="9906000" cy="488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6" name="Shape 396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97" name="Shape 397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666550" y="93152"/>
            <a:ext cx="90281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파일</a:t>
            </a:r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525" y="1244600"/>
            <a:ext cx="8608949" cy="43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5" name="Shape 405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06" name="Shape 406"/>
          <p:cNvSpPr txBox="1"/>
          <p:nvPr/>
        </p:nvSpPr>
        <p:spPr>
          <a:xfrm>
            <a:off x="912470" y="856429"/>
            <a:ext cx="18473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666550" y="93152"/>
            <a:ext cx="90281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채팅</a:t>
            </a: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601" y="956733"/>
            <a:ext cx="6128796" cy="494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/>
        </p:nvSpPr>
        <p:spPr>
          <a:xfrm>
            <a:off x="0" y="4005064"/>
            <a:ext cx="9906000" cy="58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ko-KR" altLang="en-US" sz="3200" b="1" i="0" u="none" strike="noStrike" cap="none" dirty="0" smtClean="0">
                <a:solidFill>
                  <a:srgbClr val="002060"/>
                </a:solidFill>
                <a:latin typeface="HY얕은샘물M" pitchFamily="18" charset="-127"/>
                <a:ea typeface="HY얕은샘물M" pitchFamily="18" charset="-127"/>
                <a:cs typeface="Calibri"/>
                <a:sym typeface="Calibri"/>
              </a:rPr>
              <a:t>시   연</a:t>
            </a:r>
            <a:endParaRPr lang="en-US" sz="3200" b="1" i="0" u="none" strike="noStrike" cap="none" dirty="0">
              <a:solidFill>
                <a:srgbClr val="002060"/>
              </a:solidFill>
              <a:latin typeface="HY얕은샘물M" pitchFamily="18" charset="-127"/>
              <a:ea typeface="HY얕은샘물M" pitchFamily="18" charset="-127"/>
              <a:cs typeface="Calibri"/>
              <a:sym typeface="Calibri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4797152"/>
            <a:ext cx="990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0"/>
            <a:ext cx="9906000" cy="3861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8" y="392236"/>
            <a:ext cx="4733925" cy="307657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-1" y="3717032"/>
            <a:ext cx="9906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/>
        </p:nvSpPr>
        <p:spPr>
          <a:xfrm>
            <a:off x="0" y="4005064"/>
            <a:ext cx="9906000" cy="58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ko-KR" altLang="en-US" sz="3200" b="1" i="0" u="none" strike="noStrike" cap="none" dirty="0" smtClean="0">
                <a:solidFill>
                  <a:srgbClr val="002060"/>
                </a:solidFill>
                <a:latin typeface="HY얕은샘물M" pitchFamily="18" charset="-127"/>
                <a:ea typeface="HY얕은샘물M" pitchFamily="18" charset="-127"/>
                <a:cs typeface="Calibri"/>
                <a:sym typeface="Calibri"/>
              </a:rPr>
              <a:t>감사합니다</a:t>
            </a:r>
            <a:endParaRPr lang="en-US" sz="3200" b="1" i="0" u="none" strike="noStrike" cap="none" dirty="0">
              <a:solidFill>
                <a:srgbClr val="002060"/>
              </a:solidFill>
              <a:latin typeface="HY얕은샘물M" pitchFamily="18" charset="-127"/>
              <a:ea typeface="HY얕은샘물M" pitchFamily="18" charset="-127"/>
              <a:cs typeface="Calibri"/>
              <a:sym typeface="Calibri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4797152"/>
            <a:ext cx="990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0"/>
            <a:ext cx="9906000" cy="3861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-1" y="3717032"/>
            <a:ext cx="9906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" y="-99392"/>
            <a:ext cx="9906000" cy="371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6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3171" y="0"/>
            <a:ext cx="9902827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Shape 127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8" name="Shape 128"/>
          <p:cNvSpPr txBox="1"/>
          <p:nvPr/>
        </p:nvSpPr>
        <p:spPr>
          <a:xfrm>
            <a:off x="375085" y="41717"/>
            <a:ext cx="9394557" cy="6463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팀 구성 및 역할</a:t>
            </a:r>
          </a:p>
        </p:txBody>
      </p:sp>
      <p:grpSp>
        <p:nvGrpSpPr>
          <p:cNvPr id="129" name="Shape 129"/>
          <p:cNvGrpSpPr/>
          <p:nvPr/>
        </p:nvGrpSpPr>
        <p:grpSpPr>
          <a:xfrm>
            <a:off x="539241" y="1459828"/>
            <a:ext cx="1814967" cy="407444"/>
            <a:chOff x="539252" y="1459876"/>
            <a:chExt cx="1762788" cy="407444"/>
          </a:xfrm>
        </p:grpSpPr>
        <p:grpSp>
          <p:nvGrpSpPr>
            <p:cNvPr id="130" name="Shape 130"/>
            <p:cNvGrpSpPr/>
            <p:nvPr/>
          </p:nvGrpSpPr>
          <p:grpSpPr>
            <a:xfrm>
              <a:off x="539252" y="1459876"/>
              <a:ext cx="1670050" cy="407444"/>
              <a:chOff x="539252" y="1459876"/>
              <a:chExt cx="1670050" cy="407444"/>
            </a:xfrm>
          </p:grpSpPr>
          <p:grpSp>
            <p:nvGrpSpPr>
              <p:cNvPr id="131" name="Shape 131"/>
              <p:cNvGrpSpPr/>
              <p:nvPr/>
            </p:nvGrpSpPr>
            <p:grpSpPr>
              <a:xfrm>
                <a:off x="539252" y="1459876"/>
                <a:ext cx="1670050" cy="407443"/>
                <a:chOff x="1016000" y="1320800"/>
                <a:chExt cx="2260600" cy="505869"/>
              </a:xfrm>
            </p:grpSpPr>
            <p:sp>
              <p:nvSpPr>
                <p:cNvPr id="132" name="Shape 132"/>
                <p:cNvSpPr/>
                <p:nvPr/>
              </p:nvSpPr>
              <p:spPr>
                <a:xfrm>
                  <a:off x="1016000" y="1320800"/>
                  <a:ext cx="2260599" cy="50586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rnd" cmpd="sng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Shape 133"/>
                <p:cNvSpPr/>
                <p:nvPr/>
              </p:nvSpPr>
              <p:spPr>
                <a:xfrm>
                  <a:off x="2686050" y="1329530"/>
                  <a:ext cx="590550" cy="488405"/>
                </a:xfrm>
                <a:prstGeom prst="flowChartDelay">
                  <a:avLst/>
                </a:prstGeom>
                <a:solidFill>
                  <a:srgbClr val="002060"/>
                </a:solidFill>
                <a:ln w="28575" cap="rnd" cmpd="sng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4" name="Shape 134"/>
              <p:cNvSpPr txBox="1"/>
              <p:nvPr/>
            </p:nvSpPr>
            <p:spPr>
              <a:xfrm>
                <a:off x="718679" y="1459876"/>
                <a:ext cx="9396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권아람</a:t>
                </a:r>
              </a:p>
            </p:txBody>
          </p:sp>
        </p:grpSp>
        <p:sp>
          <p:nvSpPr>
            <p:cNvPr id="135" name="Shape 135"/>
            <p:cNvSpPr/>
            <p:nvPr/>
          </p:nvSpPr>
          <p:spPr>
            <a:xfrm>
              <a:off x="1892967" y="1459876"/>
              <a:ext cx="409073" cy="407444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3435859" y="1459827"/>
            <a:ext cx="1814967" cy="407444"/>
            <a:chOff x="539252" y="1459876"/>
            <a:chExt cx="1762788" cy="407444"/>
          </a:xfrm>
        </p:grpSpPr>
        <p:grpSp>
          <p:nvGrpSpPr>
            <p:cNvPr id="137" name="Shape 137"/>
            <p:cNvGrpSpPr/>
            <p:nvPr/>
          </p:nvGrpSpPr>
          <p:grpSpPr>
            <a:xfrm>
              <a:off x="539252" y="1459876"/>
              <a:ext cx="1670050" cy="407444"/>
              <a:chOff x="539252" y="1459876"/>
              <a:chExt cx="1670050" cy="407444"/>
            </a:xfrm>
          </p:grpSpPr>
          <p:grpSp>
            <p:nvGrpSpPr>
              <p:cNvPr id="138" name="Shape 138"/>
              <p:cNvGrpSpPr/>
              <p:nvPr/>
            </p:nvGrpSpPr>
            <p:grpSpPr>
              <a:xfrm>
                <a:off x="539252" y="1459876"/>
                <a:ext cx="1670050" cy="407443"/>
                <a:chOff x="1016000" y="1320800"/>
                <a:chExt cx="2260600" cy="505869"/>
              </a:xfrm>
            </p:grpSpPr>
            <p:sp>
              <p:nvSpPr>
                <p:cNvPr id="139" name="Shape 139"/>
                <p:cNvSpPr/>
                <p:nvPr/>
              </p:nvSpPr>
              <p:spPr>
                <a:xfrm>
                  <a:off x="1016000" y="1320800"/>
                  <a:ext cx="2260599" cy="50586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rnd" cmpd="sng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Shape 140"/>
                <p:cNvSpPr/>
                <p:nvPr/>
              </p:nvSpPr>
              <p:spPr>
                <a:xfrm>
                  <a:off x="2686050" y="1329530"/>
                  <a:ext cx="590550" cy="488405"/>
                </a:xfrm>
                <a:prstGeom prst="flowChartDelay">
                  <a:avLst/>
                </a:prstGeom>
                <a:solidFill>
                  <a:srgbClr val="002060"/>
                </a:solidFill>
                <a:ln w="28575" cap="rnd" cmpd="sng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1" name="Shape 141"/>
              <p:cNvSpPr txBox="1"/>
              <p:nvPr/>
            </p:nvSpPr>
            <p:spPr>
              <a:xfrm>
                <a:off x="718679" y="1459876"/>
                <a:ext cx="9396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김현진</a:t>
                </a:r>
              </a:p>
            </p:txBody>
          </p:sp>
        </p:grpSp>
        <p:sp>
          <p:nvSpPr>
            <p:cNvPr id="142" name="Shape 142"/>
            <p:cNvSpPr/>
            <p:nvPr/>
          </p:nvSpPr>
          <p:spPr>
            <a:xfrm>
              <a:off x="1892967" y="1459876"/>
              <a:ext cx="409073" cy="407444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Shape 143"/>
          <p:cNvGrpSpPr/>
          <p:nvPr/>
        </p:nvGrpSpPr>
        <p:grpSpPr>
          <a:xfrm>
            <a:off x="6318199" y="1452493"/>
            <a:ext cx="1814967" cy="407444"/>
            <a:chOff x="539252" y="1459876"/>
            <a:chExt cx="1762788" cy="407444"/>
          </a:xfrm>
        </p:grpSpPr>
        <p:grpSp>
          <p:nvGrpSpPr>
            <p:cNvPr id="144" name="Shape 144"/>
            <p:cNvGrpSpPr/>
            <p:nvPr/>
          </p:nvGrpSpPr>
          <p:grpSpPr>
            <a:xfrm>
              <a:off x="539252" y="1459876"/>
              <a:ext cx="1670050" cy="407444"/>
              <a:chOff x="539252" y="1459876"/>
              <a:chExt cx="1670050" cy="407444"/>
            </a:xfrm>
          </p:grpSpPr>
          <p:grpSp>
            <p:nvGrpSpPr>
              <p:cNvPr id="145" name="Shape 145"/>
              <p:cNvGrpSpPr/>
              <p:nvPr/>
            </p:nvGrpSpPr>
            <p:grpSpPr>
              <a:xfrm>
                <a:off x="539252" y="1459876"/>
                <a:ext cx="1670050" cy="407443"/>
                <a:chOff x="1016000" y="1320800"/>
                <a:chExt cx="2260600" cy="505869"/>
              </a:xfrm>
            </p:grpSpPr>
            <p:sp>
              <p:nvSpPr>
                <p:cNvPr id="146" name="Shape 146"/>
                <p:cNvSpPr/>
                <p:nvPr/>
              </p:nvSpPr>
              <p:spPr>
                <a:xfrm>
                  <a:off x="1016000" y="1320800"/>
                  <a:ext cx="2260599" cy="50586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rnd" cmpd="sng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Shape 147"/>
                <p:cNvSpPr/>
                <p:nvPr/>
              </p:nvSpPr>
              <p:spPr>
                <a:xfrm>
                  <a:off x="2686050" y="1329530"/>
                  <a:ext cx="590550" cy="488405"/>
                </a:xfrm>
                <a:prstGeom prst="flowChartDelay">
                  <a:avLst/>
                </a:prstGeom>
                <a:solidFill>
                  <a:srgbClr val="002060"/>
                </a:solidFill>
                <a:ln w="28575" cap="rnd" cmpd="sng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8" name="Shape 148"/>
              <p:cNvSpPr txBox="1"/>
              <p:nvPr/>
            </p:nvSpPr>
            <p:spPr>
              <a:xfrm>
                <a:off x="718679" y="1459876"/>
                <a:ext cx="9396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한다예</a:t>
                </a:r>
              </a:p>
            </p:txBody>
          </p:sp>
        </p:grpSp>
        <p:sp>
          <p:nvSpPr>
            <p:cNvPr id="149" name="Shape 149"/>
            <p:cNvSpPr/>
            <p:nvPr/>
          </p:nvSpPr>
          <p:spPr>
            <a:xfrm>
              <a:off x="1892967" y="1459876"/>
              <a:ext cx="409073" cy="407444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Shape 150"/>
          <p:cNvGrpSpPr/>
          <p:nvPr/>
        </p:nvGrpSpPr>
        <p:grpSpPr>
          <a:xfrm>
            <a:off x="1773728" y="3922058"/>
            <a:ext cx="1814967" cy="407444"/>
            <a:chOff x="539252" y="1459876"/>
            <a:chExt cx="1762788" cy="407444"/>
          </a:xfrm>
        </p:grpSpPr>
        <p:grpSp>
          <p:nvGrpSpPr>
            <p:cNvPr id="151" name="Shape 151"/>
            <p:cNvGrpSpPr/>
            <p:nvPr/>
          </p:nvGrpSpPr>
          <p:grpSpPr>
            <a:xfrm>
              <a:off x="539252" y="1459876"/>
              <a:ext cx="1670050" cy="407444"/>
              <a:chOff x="539252" y="1459876"/>
              <a:chExt cx="1670050" cy="407444"/>
            </a:xfrm>
          </p:grpSpPr>
          <p:grpSp>
            <p:nvGrpSpPr>
              <p:cNvPr id="152" name="Shape 152"/>
              <p:cNvGrpSpPr/>
              <p:nvPr/>
            </p:nvGrpSpPr>
            <p:grpSpPr>
              <a:xfrm>
                <a:off x="539252" y="1459876"/>
                <a:ext cx="1670050" cy="407443"/>
                <a:chOff x="1016000" y="1320800"/>
                <a:chExt cx="2260600" cy="505869"/>
              </a:xfrm>
            </p:grpSpPr>
            <p:sp>
              <p:nvSpPr>
                <p:cNvPr id="153" name="Shape 153"/>
                <p:cNvSpPr/>
                <p:nvPr/>
              </p:nvSpPr>
              <p:spPr>
                <a:xfrm>
                  <a:off x="1016000" y="1320800"/>
                  <a:ext cx="2260599" cy="50586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rnd" cmpd="sng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Shape 154"/>
                <p:cNvSpPr/>
                <p:nvPr/>
              </p:nvSpPr>
              <p:spPr>
                <a:xfrm>
                  <a:off x="2686050" y="1329530"/>
                  <a:ext cx="590550" cy="488405"/>
                </a:xfrm>
                <a:prstGeom prst="flowChartDelay">
                  <a:avLst/>
                </a:prstGeom>
                <a:solidFill>
                  <a:srgbClr val="C00000"/>
                </a:solidFill>
                <a:ln w="28575" cap="rnd" cmpd="sng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5" name="Shape 155"/>
              <p:cNvSpPr txBox="1"/>
              <p:nvPr/>
            </p:nvSpPr>
            <p:spPr>
              <a:xfrm>
                <a:off x="718679" y="1459876"/>
                <a:ext cx="9396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조준현</a:t>
                </a:r>
              </a:p>
            </p:txBody>
          </p:sp>
        </p:grpSp>
        <p:sp>
          <p:nvSpPr>
            <p:cNvPr id="156" name="Shape 156"/>
            <p:cNvSpPr/>
            <p:nvPr/>
          </p:nvSpPr>
          <p:spPr>
            <a:xfrm>
              <a:off x="1892967" y="1459876"/>
              <a:ext cx="409073" cy="407444"/>
            </a:xfrm>
            <a:prstGeom prst="homePlate">
              <a:avLst>
                <a:gd name="adj" fmla="val 50000"/>
              </a:avLst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4669131" y="3929392"/>
            <a:ext cx="1814967" cy="407444"/>
            <a:chOff x="539252" y="1459876"/>
            <a:chExt cx="1762788" cy="407444"/>
          </a:xfrm>
        </p:grpSpPr>
        <p:grpSp>
          <p:nvGrpSpPr>
            <p:cNvPr id="158" name="Shape 158"/>
            <p:cNvGrpSpPr/>
            <p:nvPr/>
          </p:nvGrpSpPr>
          <p:grpSpPr>
            <a:xfrm>
              <a:off x="539252" y="1459876"/>
              <a:ext cx="1670050" cy="407444"/>
              <a:chOff x="539252" y="1459876"/>
              <a:chExt cx="1670050" cy="407444"/>
            </a:xfrm>
          </p:grpSpPr>
          <p:grpSp>
            <p:nvGrpSpPr>
              <p:cNvPr id="159" name="Shape 159"/>
              <p:cNvGrpSpPr/>
              <p:nvPr/>
            </p:nvGrpSpPr>
            <p:grpSpPr>
              <a:xfrm>
                <a:off x="539252" y="1459876"/>
                <a:ext cx="1670050" cy="407443"/>
                <a:chOff x="1016000" y="1320800"/>
                <a:chExt cx="2260600" cy="505869"/>
              </a:xfrm>
            </p:grpSpPr>
            <p:sp>
              <p:nvSpPr>
                <p:cNvPr id="160" name="Shape 160"/>
                <p:cNvSpPr/>
                <p:nvPr/>
              </p:nvSpPr>
              <p:spPr>
                <a:xfrm>
                  <a:off x="1016000" y="1320800"/>
                  <a:ext cx="2260599" cy="50586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rnd" cmpd="sng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Shape 161"/>
                <p:cNvSpPr/>
                <p:nvPr/>
              </p:nvSpPr>
              <p:spPr>
                <a:xfrm>
                  <a:off x="2686050" y="1329530"/>
                  <a:ext cx="590550" cy="488405"/>
                </a:xfrm>
                <a:prstGeom prst="flowChartDelay">
                  <a:avLst/>
                </a:prstGeom>
                <a:solidFill>
                  <a:srgbClr val="C00000"/>
                </a:solidFill>
                <a:ln w="28575" cap="rnd" cmpd="sng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" name="Shape 162"/>
              <p:cNvSpPr txBox="1"/>
              <p:nvPr/>
            </p:nvSpPr>
            <p:spPr>
              <a:xfrm>
                <a:off x="718679" y="1459876"/>
                <a:ext cx="9396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안병민</a:t>
                </a:r>
              </a:p>
            </p:txBody>
          </p:sp>
        </p:grpSp>
        <p:sp>
          <p:nvSpPr>
            <p:cNvPr id="163" name="Shape 163"/>
            <p:cNvSpPr/>
            <p:nvPr/>
          </p:nvSpPr>
          <p:spPr>
            <a:xfrm>
              <a:off x="1892967" y="1459876"/>
              <a:ext cx="409073" cy="407444"/>
            </a:xfrm>
            <a:prstGeom prst="homePlate">
              <a:avLst>
                <a:gd name="adj" fmla="val 50000"/>
              </a:avLst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Shape 164"/>
          <p:cNvGrpSpPr/>
          <p:nvPr/>
        </p:nvGrpSpPr>
        <p:grpSpPr>
          <a:xfrm>
            <a:off x="7515597" y="3936424"/>
            <a:ext cx="1814967" cy="407444"/>
            <a:chOff x="539252" y="1459876"/>
            <a:chExt cx="1762788" cy="407444"/>
          </a:xfrm>
        </p:grpSpPr>
        <p:grpSp>
          <p:nvGrpSpPr>
            <p:cNvPr id="165" name="Shape 165"/>
            <p:cNvGrpSpPr/>
            <p:nvPr/>
          </p:nvGrpSpPr>
          <p:grpSpPr>
            <a:xfrm>
              <a:off x="539252" y="1459876"/>
              <a:ext cx="1670050" cy="407444"/>
              <a:chOff x="539252" y="1459876"/>
              <a:chExt cx="1670050" cy="407444"/>
            </a:xfrm>
          </p:grpSpPr>
          <p:grpSp>
            <p:nvGrpSpPr>
              <p:cNvPr id="166" name="Shape 166"/>
              <p:cNvGrpSpPr/>
              <p:nvPr/>
            </p:nvGrpSpPr>
            <p:grpSpPr>
              <a:xfrm>
                <a:off x="539252" y="1459876"/>
                <a:ext cx="1670050" cy="407443"/>
                <a:chOff x="1016000" y="1320800"/>
                <a:chExt cx="2260600" cy="505869"/>
              </a:xfrm>
            </p:grpSpPr>
            <p:sp>
              <p:nvSpPr>
                <p:cNvPr id="167" name="Shape 167"/>
                <p:cNvSpPr/>
                <p:nvPr/>
              </p:nvSpPr>
              <p:spPr>
                <a:xfrm>
                  <a:off x="1016000" y="1320800"/>
                  <a:ext cx="2260599" cy="505869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rnd" cmpd="sng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Shape 168"/>
                <p:cNvSpPr/>
                <p:nvPr/>
              </p:nvSpPr>
              <p:spPr>
                <a:xfrm>
                  <a:off x="2686050" y="1329530"/>
                  <a:ext cx="590550" cy="488405"/>
                </a:xfrm>
                <a:prstGeom prst="flowChartDelay">
                  <a:avLst/>
                </a:prstGeom>
                <a:solidFill>
                  <a:srgbClr val="C00000"/>
                </a:solidFill>
                <a:ln w="28575" cap="rnd" cmpd="sng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9" name="Shape 169"/>
              <p:cNvSpPr txBox="1"/>
              <p:nvPr/>
            </p:nvSpPr>
            <p:spPr>
              <a:xfrm>
                <a:off x="718679" y="1459876"/>
                <a:ext cx="9396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한진희</a:t>
                </a:r>
              </a:p>
            </p:txBody>
          </p:sp>
        </p:grpSp>
        <p:sp>
          <p:nvSpPr>
            <p:cNvPr id="170" name="Shape 170"/>
            <p:cNvSpPr/>
            <p:nvPr/>
          </p:nvSpPr>
          <p:spPr>
            <a:xfrm>
              <a:off x="1892967" y="1459876"/>
              <a:ext cx="409073" cy="407444"/>
            </a:xfrm>
            <a:prstGeom prst="homePlate">
              <a:avLst>
                <a:gd name="adj" fmla="val 50000"/>
              </a:avLst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Shape 171"/>
          <p:cNvSpPr txBox="1"/>
          <p:nvPr/>
        </p:nvSpPr>
        <p:spPr>
          <a:xfrm>
            <a:off x="801858" y="1965158"/>
            <a:ext cx="2423079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 생성/수정/삭제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나의 업무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업무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3716591" y="1973177"/>
            <a:ext cx="2412169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생성/수정/삭제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6660299" y="1973178"/>
            <a:ext cx="247862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업무 생성/수정/삭제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멤버 성향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2045366" y="4483769"/>
            <a:ext cx="2374232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회원관리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친구 추가/삭제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다이렉트 채팅 / 프로젝트 채팅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스케줄러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947387" y="4507832"/>
            <a:ext cx="2423079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회원관리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로그인/회원가입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파일 첨부 / 다운로드/삭제/ 미리보기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7848329" y="4507832"/>
            <a:ext cx="2522728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회원관리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개인 정보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 인증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업무 분석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코멘트</a:t>
            </a:r>
          </a:p>
        </p:txBody>
      </p:sp>
      <p:cxnSp>
        <p:nvCxnSpPr>
          <p:cNvPr id="177" name="Shape 177"/>
          <p:cNvCxnSpPr/>
          <p:nvPr/>
        </p:nvCxnSpPr>
        <p:spPr>
          <a:xfrm>
            <a:off x="954504" y="3767610"/>
            <a:ext cx="8184420" cy="0"/>
          </a:xfrm>
          <a:prstGeom prst="straightConnector1">
            <a:avLst/>
          </a:prstGeom>
          <a:noFill/>
          <a:ln w="19050" cap="flat" cmpd="sng">
            <a:solidFill>
              <a:srgbClr val="4400A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78" name="Shape 178"/>
          <p:cNvSpPr/>
          <p:nvPr/>
        </p:nvSpPr>
        <p:spPr>
          <a:xfrm rot="10800000" flipH="1">
            <a:off x="8630653" y="3545303"/>
            <a:ext cx="488126" cy="190213"/>
          </a:xfrm>
          <a:prstGeom prst="parallelogram">
            <a:avLst>
              <a:gd name="adj" fmla="val 164997"/>
            </a:avLst>
          </a:prstGeom>
          <a:solidFill>
            <a:srgbClr val="4400A8"/>
          </a:solidFill>
          <a:ln w="12700" cap="flat" cmpd="sng">
            <a:solidFill>
              <a:srgbClr val="4400A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10800000" flipH="1">
            <a:off x="978567" y="3807077"/>
            <a:ext cx="488126" cy="190213"/>
          </a:xfrm>
          <a:prstGeom prst="parallelogram">
            <a:avLst>
              <a:gd name="adj" fmla="val 164997"/>
            </a:avLst>
          </a:prstGeom>
          <a:solidFill>
            <a:srgbClr val="4400A8"/>
          </a:solidFill>
          <a:ln w="12700" cap="flat" cmpd="sng">
            <a:solidFill>
              <a:srgbClr val="4400A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2657121"/>
            <a:ext cx="5007848" cy="3355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4" name="Shape 184"/>
          <p:cNvSpPr/>
          <p:nvPr/>
        </p:nvSpPr>
        <p:spPr>
          <a:xfrm>
            <a:off x="-2543" y="0"/>
            <a:ext cx="9908543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Shape 185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6" name="Shape 186"/>
          <p:cNvSpPr txBox="1"/>
          <p:nvPr/>
        </p:nvSpPr>
        <p:spPr>
          <a:xfrm>
            <a:off x="380800" y="41717"/>
            <a:ext cx="1107995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0512" y="1196752"/>
            <a:ext cx="4248472" cy="2592288"/>
          </a:xfrm>
          <a:prstGeom prst="round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Shape 187"/>
          <p:cNvSpPr txBox="1"/>
          <p:nvPr/>
        </p:nvSpPr>
        <p:spPr>
          <a:xfrm>
            <a:off x="704528" y="404917"/>
            <a:ext cx="8504902" cy="4401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None/>
            </a:pPr>
            <a:endParaRPr sz="2000" b="1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None/>
            </a:pPr>
            <a:endParaRPr sz="2000" b="1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프로젝트를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진행하기에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앞서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효율적인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시간관리를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위해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스케줄러를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작성하던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중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기존에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나와있는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스케줄러에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불편함을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느끼고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우리와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같은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상황에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놓인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사람들에게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편의성을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제공하기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위해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하였고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더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나아가서는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기업에서도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사용할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수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있도록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스케줄러에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추가된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기능을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구현하는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목표로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하였습니다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-2543" y="0"/>
            <a:ext cx="9908543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ln>
                <a:solidFill>
                  <a:srgbClr val="002060"/>
                </a:solidFill>
              </a:ln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Shape 193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94" name="Shape 194"/>
          <p:cNvSpPr txBox="1"/>
          <p:nvPr/>
        </p:nvSpPr>
        <p:spPr>
          <a:xfrm>
            <a:off x="380800" y="41717"/>
            <a:ext cx="219322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개발 환경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  <p:grpSp>
        <p:nvGrpSpPr>
          <p:cNvPr id="195" name="Shape 195"/>
          <p:cNvGrpSpPr/>
          <p:nvPr/>
        </p:nvGrpSpPr>
        <p:grpSpPr>
          <a:xfrm>
            <a:off x="272480" y="840652"/>
            <a:ext cx="9361040" cy="5521785"/>
            <a:chOff x="125931" y="762303"/>
            <a:chExt cx="9759289" cy="5756700"/>
          </a:xfrm>
        </p:grpSpPr>
        <p:pic>
          <p:nvPicPr>
            <p:cNvPr id="196" name="Shape 1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04493">
              <a:off x="314325" y="1127387"/>
              <a:ext cx="2286000" cy="109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Shape 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71050" y="2443900"/>
              <a:ext cx="2666999" cy="266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Shape 1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958216">
              <a:off x="275824" y="4507037"/>
              <a:ext cx="3028949" cy="1514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Shape 19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1900" y="2750450"/>
              <a:ext cx="2667000" cy="15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Shape 20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52475" y="1043925"/>
              <a:ext cx="2066925" cy="1771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Shape 20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351475" y="4274450"/>
              <a:ext cx="21336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Shape 20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1025834">
              <a:off x="6787862" y="1184537"/>
              <a:ext cx="3019871" cy="981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Shape 20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-603679">
              <a:off x="7206975" y="2938462"/>
              <a:ext cx="2038349" cy="981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Shape 20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-248074">
              <a:off x="7064312" y="4584625"/>
              <a:ext cx="2466974" cy="1847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-2543" y="0"/>
            <a:ext cx="9908543" cy="7238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380800" y="41717"/>
            <a:ext cx="1107995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일정</a:t>
            </a:r>
          </a:p>
        </p:txBody>
      </p:sp>
      <p:graphicFrame>
        <p:nvGraphicFramePr>
          <p:cNvPr id="212" name="Shape 212"/>
          <p:cNvGraphicFramePr/>
          <p:nvPr>
            <p:extLst>
              <p:ext uri="{D42A27DB-BD31-4B8C-83A1-F6EECF244321}">
                <p14:modId xmlns:p14="http://schemas.microsoft.com/office/powerpoint/2010/main" val="1268400291"/>
              </p:ext>
            </p:extLst>
          </p:nvPr>
        </p:nvGraphicFramePr>
        <p:xfrm>
          <a:off x="533953" y="1484784"/>
          <a:ext cx="8835550" cy="3959997"/>
        </p:xfrm>
        <a:graphic>
          <a:graphicData uri="http://schemas.openxmlformats.org/drawingml/2006/table">
            <a:tbl>
              <a:tblPr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{45A6F795-344C-4B21-AE6D-B3485234AB59}</a:tableStyleId>
              </a:tblPr>
              <a:tblGrid>
                <a:gridCol w="597825"/>
                <a:gridCol w="1375250"/>
                <a:gridCol w="1109975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5050"/>
                <a:gridCol w="119187"/>
                <a:gridCol w="110913"/>
                <a:gridCol w="115050"/>
                <a:gridCol w="115050"/>
                <a:gridCol w="115050"/>
              </a:tblGrid>
              <a:tr h="232941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1" i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i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3월~5월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9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 dirty="0"/>
                        <a:t>　</a:t>
                      </a:r>
                      <a:r>
                        <a:rPr lang="en-US" sz="1000" b="1" u="none" strike="noStrike" cap="none" dirty="0" err="1"/>
                        <a:t>분류</a:t>
                      </a:r>
                      <a:endParaRPr lang="en-US" sz="1000" b="1" u="none" strike="noStrike" cap="none" dirty="0"/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i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세부사항</a:t>
                      </a:r>
                      <a:endParaRPr lang="en-US" sz="1000" b="1" i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i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담당</a:t>
                      </a:r>
                      <a:endParaRPr lang="en-US" sz="1000" b="1" i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29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31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u="none" strike="noStrike" cap="none"/>
                        <a:t>1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2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3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4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5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6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7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8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9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10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11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12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13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14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15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16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17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18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19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20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21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22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23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24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25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26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27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28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29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/>
                        <a:t>30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600" b="1" i="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L="7125" marR="7125" marT="7125" marB="0" anchor="ctr"/>
                </a:tc>
              </a:tr>
              <a:tr h="232941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기획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모두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</a:tr>
              <a:tr h="2329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스케줄러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모두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</a:tr>
              <a:tr h="2329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DB스키마 설계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u="none" strike="noStrike">
                          <a:solidFill>
                            <a:schemeClr val="dk1"/>
                          </a:solidFill>
                        </a:rPr>
                        <a:t>모두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</a:tr>
              <a:tr h="2329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명령도표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u="none" strike="noStrike">
                          <a:solidFill>
                            <a:schemeClr val="dk1"/>
                          </a:solidFill>
                        </a:rPr>
                        <a:t>모두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</a:tr>
              <a:tr h="232941">
                <a:tc row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>
                          <a:solidFill>
                            <a:schemeClr val="dk1"/>
                          </a:solidFill>
                        </a:rPr>
                        <a:t>기능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r>
                        <a:rPr lang="en-US" sz="1000" b="0" i="0" u="none" strike="noStrik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안병민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</a:tr>
              <a:tr h="2329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</a:t>
                      </a:r>
                      <a:r>
                        <a:rPr lang="en-US" sz="1000" b="0" i="0" u="none" strike="noStrik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정보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한진희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</a:tr>
              <a:tr h="2329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김현진, 권아람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</a:tr>
              <a:tr h="2329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u="none" strike="noStrike">
                          <a:solidFill>
                            <a:schemeClr val="dk1"/>
                          </a:solidFill>
                        </a:rPr>
                        <a:t>　권아람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</a:tr>
              <a:tr h="2329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업무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한다예, 한진희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</a:tr>
              <a:tr h="2329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파일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안병민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</a:tr>
              <a:tr h="2329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친구</a:t>
                      </a:r>
                      <a:r>
                        <a:rPr lang="en-US" sz="1000" b="0" i="0" u="none" strike="noStrik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채팅</a:t>
                      </a:r>
                      <a:r>
                        <a:rPr lang="en-US" sz="1000" b="0" i="0" u="none" strike="noStrik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스케줄러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조준현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</a:tr>
              <a:tr h="2329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디자인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css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u="none" strike="noStrike" dirty="0" err="1">
                          <a:solidFill>
                            <a:schemeClr val="dk1"/>
                          </a:solidFill>
                        </a:rPr>
                        <a:t>모두</a:t>
                      </a:r>
                      <a:endParaRPr lang="en-US" sz="1000" b="0" u="none" strike="noStrike" dirty="0">
                        <a:solidFill>
                          <a:schemeClr val="dk1"/>
                        </a:solidFill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</a:tr>
              <a:tr h="2329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점검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및 수정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모두</a:t>
                      </a: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</a:tr>
              <a:tr h="2329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발표준비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ppt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모두</a:t>
                      </a: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</a:tr>
              <a:tr h="2329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발표</a:t>
                      </a: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발표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김현진</a:t>
                      </a:r>
                      <a:endParaRPr lang="en-US"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accent5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0" i="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25" marR="7125" marT="7125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  <p:sp>
        <p:nvSpPr>
          <p:cNvPr id="217" name="Shape 217"/>
          <p:cNvSpPr/>
          <p:nvPr/>
        </p:nvSpPr>
        <p:spPr>
          <a:xfrm>
            <a:off x="-2543" y="0"/>
            <a:ext cx="9908543" cy="72389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19" name="Shape 219"/>
          <p:cNvSpPr txBox="1"/>
          <p:nvPr/>
        </p:nvSpPr>
        <p:spPr>
          <a:xfrm>
            <a:off x="380800" y="41717"/>
            <a:ext cx="1269899" cy="6463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 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24508" y="4221088"/>
            <a:ext cx="4968552" cy="21602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대각선 방향의 모서리가 잘린 사각형 2"/>
          <p:cNvSpPr/>
          <p:nvPr/>
        </p:nvSpPr>
        <p:spPr>
          <a:xfrm>
            <a:off x="4359862" y="3861048"/>
            <a:ext cx="5040560" cy="2304256"/>
          </a:xfrm>
          <a:prstGeom prst="snip2DiagRect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60056" y="1124744"/>
            <a:ext cx="4968552" cy="21602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대각선 방향의 모서리가 잘린 사각형 6"/>
          <p:cNvSpPr/>
          <p:nvPr/>
        </p:nvSpPr>
        <p:spPr>
          <a:xfrm>
            <a:off x="488504" y="1340768"/>
            <a:ext cx="4320480" cy="2304256"/>
          </a:xfrm>
          <a:prstGeom prst="snip2Diag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>
            <a:off x="704528" y="2636912"/>
            <a:ext cx="4608512" cy="2016224"/>
          </a:xfrm>
          <a:prstGeom prst="parallelogram">
            <a:avLst/>
          </a:prstGeom>
          <a:blipFill>
            <a:blip r:embed="rId8"/>
            <a:stretch>
              <a:fillRect/>
            </a:stretch>
          </a:blip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육각형 5"/>
          <p:cNvSpPr/>
          <p:nvPr/>
        </p:nvSpPr>
        <p:spPr>
          <a:xfrm>
            <a:off x="4988603" y="1971907"/>
            <a:ext cx="4032448" cy="2592288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-2543" y="0"/>
            <a:ext cx="9908543" cy="72389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Shape 225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26" name="Shape 226"/>
          <p:cNvSpPr txBox="1"/>
          <p:nvPr/>
        </p:nvSpPr>
        <p:spPr>
          <a:xfrm>
            <a:off x="380800" y="41717"/>
            <a:ext cx="219322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사이트 맵</a:t>
            </a:r>
          </a:p>
        </p:txBody>
      </p:sp>
      <p:sp>
        <p:nvSpPr>
          <p:cNvPr id="227" name="Shape 227"/>
          <p:cNvSpPr/>
          <p:nvPr/>
        </p:nvSpPr>
        <p:spPr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4230975" y="1125019"/>
            <a:ext cx="1375286" cy="412557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1270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</a:p>
        </p:txBody>
      </p:sp>
      <p:sp>
        <p:nvSpPr>
          <p:cNvPr id="229" name="Shape 229"/>
          <p:cNvSpPr/>
          <p:nvPr/>
        </p:nvSpPr>
        <p:spPr>
          <a:xfrm>
            <a:off x="1136574" y="1950137"/>
            <a:ext cx="756408" cy="412557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1270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홈</a:t>
            </a:r>
          </a:p>
        </p:txBody>
      </p:sp>
      <p:sp>
        <p:nvSpPr>
          <p:cNvPr id="230" name="Shape 230"/>
          <p:cNvSpPr/>
          <p:nvPr/>
        </p:nvSpPr>
        <p:spPr>
          <a:xfrm>
            <a:off x="2236806" y="1950137"/>
            <a:ext cx="1100231" cy="412557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1270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</a:p>
        </p:txBody>
      </p:sp>
      <p:sp>
        <p:nvSpPr>
          <p:cNvPr id="231" name="Shape 231"/>
          <p:cNvSpPr/>
          <p:nvPr/>
        </p:nvSpPr>
        <p:spPr>
          <a:xfrm>
            <a:off x="3680858" y="1950137"/>
            <a:ext cx="1100231" cy="412557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1270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업무</a:t>
            </a:r>
          </a:p>
        </p:txBody>
      </p:sp>
      <p:sp>
        <p:nvSpPr>
          <p:cNvPr id="232" name="Shape 232"/>
          <p:cNvSpPr/>
          <p:nvPr/>
        </p:nvSpPr>
        <p:spPr>
          <a:xfrm>
            <a:off x="5193675" y="1950137"/>
            <a:ext cx="825172" cy="412557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1270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채팅</a:t>
            </a:r>
          </a:p>
        </p:txBody>
      </p:sp>
      <p:sp>
        <p:nvSpPr>
          <p:cNvPr id="233" name="Shape 233"/>
          <p:cNvSpPr/>
          <p:nvPr/>
        </p:nvSpPr>
        <p:spPr>
          <a:xfrm>
            <a:off x="6431434" y="1950137"/>
            <a:ext cx="962702" cy="412557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1270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파일</a:t>
            </a:r>
          </a:p>
        </p:txBody>
      </p:sp>
      <p:sp>
        <p:nvSpPr>
          <p:cNvPr id="234" name="Shape 234"/>
          <p:cNvSpPr/>
          <p:nvPr/>
        </p:nvSpPr>
        <p:spPr>
          <a:xfrm>
            <a:off x="7806722" y="1950137"/>
            <a:ext cx="962702" cy="412557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1270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</a:p>
        </p:txBody>
      </p:sp>
      <p:sp>
        <p:nvSpPr>
          <p:cNvPr id="235" name="Shape 235"/>
          <p:cNvSpPr/>
          <p:nvPr/>
        </p:nvSpPr>
        <p:spPr>
          <a:xfrm>
            <a:off x="2236806" y="2629729"/>
            <a:ext cx="1100231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멤버초대</a:t>
            </a:r>
          </a:p>
        </p:txBody>
      </p:sp>
      <p:sp>
        <p:nvSpPr>
          <p:cNvPr id="236" name="Shape 236"/>
          <p:cNvSpPr/>
          <p:nvPr/>
        </p:nvSpPr>
        <p:spPr>
          <a:xfrm>
            <a:off x="2236806" y="4004925"/>
            <a:ext cx="1100231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권한부여</a:t>
            </a:r>
          </a:p>
        </p:txBody>
      </p:sp>
      <p:sp>
        <p:nvSpPr>
          <p:cNvPr id="237" name="Shape 237"/>
          <p:cNvSpPr/>
          <p:nvPr/>
        </p:nvSpPr>
        <p:spPr>
          <a:xfrm>
            <a:off x="2236806" y="3328173"/>
            <a:ext cx="1100231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형성</a:t>
            </a:r>
          </a:p>
        </p:txBody>
      </p:sp>
      <p:sp>
        <p:nvSpPr>
          <p:cNvPr id="238" name="Shape 238"/>
          <p:cNvSpPr/>
          <p:nvPr/>
        </p:nvSpPr>
        <p:spPr>
          <a:xfrm>
            <a:off x="3680858" y="2629729"/>
            <a:ext cx="1100231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 할당</a:t>
            </a:r>
          </a:p>
        </p:txBody>
      </p:sp>
      <p:sp>
        <p:nvSpPr>
          <p:cNvPr id="239" name="Shape 239"/>
          <p:cNvSpPr/>
          <p:nvPr/>
        </p:nvSpPr>
        <p:spPr>
          <a:xfrm>
            <a:off x="3680858" y="3328173"/>
            <a:ext cx="1100231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업무기한</a:t>
            </a:r>
          </a:p>
        </p:txBody>
      </p:sp>
      <p:sp>
        <p:nvSpPr>
          <p:cNvPr id="240" name="Shape 240"/>
          <p:cNvSpPr/>
          <p:nvPr/>
        </p:nvSpPr>
        <p:spPr>
          <a:xfrm>
            <a:off x="3680858" y="4714021"/>
            <a:ext cx="1100231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알림</a:t>
            </a:r>
          </a:p>
        </p:txBody>
      </p:sp>
      <p:sp>
        <p:nvSpPr>
          <p:cNvPr id="241" name="Shape 241"/>
          <p:cNvSpPr/>
          <p:nvPr/>
        </p:nvSpPr>
        <p:spPr>
          <a:xfrm>
            <a:off x="3680858" y="4004925"/>
            <a:ext cx="1100231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진행상황</a:t>
            </a:r>
          </a:p>
        </p:txBody>
      </p:sp>
      <p:sp>
        <p:nvSpPr>
          <p:cNvPr id="242" name="Shape 242"/>
          <p:cNvSpPr/>
          <p:nvPr/>
        </p:nvSpPr>
        <p:spPr>
          <a:xfrm>
            <a:off x="3680858" y="5380121"/>
            <a:ext cx="1100231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</a:p>
        </p:txBody>
      </p:sp>
      <p:sp>
        <p:nvSpPr>
          <p:cNvPr id="243" name="Shape 243"/>
          <p:cNvSpPr/>
          <p:nvPr/>
        </p:nvSpPr>
        <p:spPr>
          <a:xfrm>
            <a:off x="3680858" y="6067718"/>
            <a:ext cx="1100231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결재</a:t>
            </a:r>
          </a:p>
        </p:txBody>
      </p:sp>
      <p:sp>
        <p:nvSpPr>
          <p:cNvPr id="244" name="Shape 244"/>
          <p:cNvSpPr/>
          <p:nvPr/>
        </p:nvSpPr>
        <p:spPr>
          <a:xfrm>
            <a:off x="5193675" y="2629729"/>
            <a:ext cx="825172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1:1</a:t>
            </a:r>
          </a:p>
        </p:txBody>
      </p:sp>
      <p:sp>
        <p:nvSpPr>
          <p:cNvPr id="245" name="Shape 245"/>
          <p:cNvSpPr/>
          <p:nvPr/>
        </p:nvSpPr>
        <p:spPr>
          <a:xfrm>
            <a:off x="5193675" y="3328173"/>
            <a:ext cx="825172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단체</a:t>
            </a:r>
          </a:p>
        </p:txBody>
      </p:sp>
      <p:sp>
        <p:nvSpPr>
          <p:cNvPr id="246" name="Shape 246"/>
          <p:cNvSpPr/>
          <p:nvPr/>
        </p:nvSpPr>
        <p:spPr>
          <a:xfrm>
            <a:off x="6431434" y="2629729"/>
            <a:ext cx="962702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업로드</a:t>
            </a:r>
          </a:p>
        </p:txBody>
      </p:sp>
      <p:sp>
        <p:nvSpPr>
          <p:cNvPr id="247" name="Shape 247"/>
          <p:cNvSpPr/>
          <p:nvPr/>
        </p:nvSpPr>
        <p:spPr>
          <a:xfrm>
            <a:off x="6431434" y="3328173"/>
            <a:ext cx="962702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다운로드</a:t>
            </a:r>
          </a:p>
        </p:txBody>
      </p:sp>
      <p:sp>
        <p:nvSpPr>
          <p:cNvPr id="248" name="Shape 248"/>
          <p:cNvSpPr/>
          <p:nvPr/>
        </p:nvSpPr>
        <p:spPr>
          <a:xfrm>
            <a:off x="6431434" y="4004925"/>
            <a:ext cx="962702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미리보기</a:t>
            </a:r>
          </a:p>
        </p:txBody>
      </p:sp>
      <p:sp>
        <p:nvSpPr>
          <p:cNvPr id="249" name="Shape 249"/>
          <p:cNvSpPr/>
          <p:nvPr/>
        </p:nvSpPr>
        <p:spPr>
          <a:xfrm>
            <a:off x="7806722" y="2629729"/>
            <a:ext cx="962702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</a:p>
        </p:txBody>
      </p:sp>
      <p:sp>
        <p:nvSpPr>
          <p:cNvPr id="250" name="Shape 250"/>
          <p:cNvSpPr/>
          <p:nvPr/>
        </p:nvSpPr>
        <p:spPr>
          <a:xfrm>
            <a:off x="7806722" y="3328173"/>
            <a:ext cx="962702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개인정보</a:t>
            </a:r>
          </a:p>
        </p:txBody>
      </p:sp>
      <p:sp>
        <p:nvSpPr>
          <p:cNvPr id="251" name="Shape 251"/>
          <p:cNvSpPr/>
          <p:nvPr/>
        </p:nvSpPr>
        <p:spPr>
          <a:xfrm>
            <a:off x="7806722" y="4004925"/>
            <a:ext cx="962702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로그아웃</a:t>
            </a:r>
          </a:p>
        </p:txBody>
      </p:sp>
      <p:sp>
        <p:nvSpPr>
          <p:cNvPr id="252" name="Shape 252"/>
          <p:cNvSpPr/>
          <p:nvPr/>
        </p:nvSpPr>
        <p:spPr>
          <a:xfrm>
            <a:off x="5193675" y="4018750"/>
            <a:ext cx="825172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알림</a:t>
            </a:r>
          </a:p>
        </p:txBody>
      </p:sp>
      <p:sp>
        <p:nvSpPr>
          <p:cNvPr id="253" name="Shape 253"/>
          <p:cNvSpPr/>
          <p:nvPr/>
        </p:nvSpPr>
        <p:spPr>
          <a:xfrm>
            <a:off x="6431434" y="4714021"/>
            <a:ext cx="962702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알림</a:t>
            </a:r>
          </a:p>
        </p:txBody>
      </p:sp>
      <p:sp>
        <p:nvSpPr>
          <p:cNvPr id="254" name="Shape 254"/>
          <p:cNvSpPr/>
          <p:nvPr/>
        </p:nvSpPr>
        <p:spPr>
          <a:xfrm>
            <a:off x="7806722" y="4714021"/>
            <a:ext cx="962702" cy="4125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알림</a:t>
            </a:r>
          </a:p>
        </p:txBody>
      </p:sp>
      <p:cxnSp>
        <p:nvCxnSpPr>
          <p:cNvPr id="255" name="Shape 255"/>
          <p:cNvCxnSpPr/>
          <p:nvPr/>
        </p:nvCxnSpPr>
        <p:spPr>
          <a:xfrm>
            <a:off x="2786921" y="2362696"/>
            <a:ext cx="0" cy="267032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56" name="Shape 256"/>
          <p:cNvCxnSpPr/>
          <p:nvPr/>
        </p:nvCxnSpPr>
        <p:spPr>
          <a:xfrm>
            <a:off x="2786921" y="3042289"/>
            <a:ext cx="0" cy="285884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57" name="Shape 257"/>
          <p:cNvCxnSpPr/>
          <p:nvPr/>
        </p:nvCxnSpPr>
        <p:spPr>
          <a:xfrm>
            <a:off x="2786921" y="3740733"/>
            <a:ext cx="0" cy="264191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4230974" y="2362696"/>
            <a:ext cx="0" cy="267032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59" name="Shape 259"/>
          <p:cNvCxnSpPr/>
          <p:nvPr/>
        </p:nvCxnSpPr>
        <p:spPr>
          <a:xfrm>
            <a:off x="4230974" y="3042289"/>
            <a:ext cx="0" cy="285884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0" name="Shape 260"/>
          <p:cNvCxnSpPr/>
          <p:nvPr/>
        </p:nvCxnSpPr>
        <p:spPr>
          <a:xfrm>
            <a:off x="4230974" y="3740733"/>
            <a:ext cx="0" cy="264191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1" name="Shape 261"/>
          <p:cNvCxnSpPr/>
          <p:nvPr/>
        </p:nvCxnSpPr>
        <p:spPr>
          <a:xfrm>
            <a:off x="4230974" y="4417484"/>
            <a:ext cx="0" cy="296538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2" name="Shape 262"/>
          <p:cNvCxnSpPr/>
          <p:nvPr/>
        </p:nvCxnSpPr>
        <p:spPr>
          <a:xfrm>
            <a:off x="4230974" y="5126580"/>
            <a:ext cx="0" cy="253539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3" name="Shape 263"/>
          <p:cNvCxnSpPr/>
          <p:nvPr/>
        </p:nvCxnSpPr>
        <p:spPr>
          <a:xfrm>
            <a:off x="4230974" y="5792679"/>
            <a:ext cx="0" cy="275038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5606263" y="2362696"/>
            <a:ext cx="0" cy="267032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5606263" y="3042289"/>
            <a:ext cx="0" cy="285884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5606263" y="3740733"/>
            <a:ext cx="0" cy="264191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7" name="Shape 267"/>
          <p:cNvCxnSpPr/>
          <p:nvPr/>
        </p:nvCxnSpPr>
        <p:spPr>
          <a:xfrm>
            <a:off x="6912785" y="2362696"/>
            <a:ext cx="0" cy="267032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8" name="Shape 268"/>
          <p:cNvCxnSpPr/>
          <p:nvPr/>
        </p:nvCxnSpPr>
        <p:spPr>
          <a:xfrm>
            <a:off x="6912785" y="3042289"/>
            <a:ext cx="0" cy="285884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9" name="Shape 269"/>
          <p:cNvCxnSpPr/>
          <p:nvPr/>
        </p:nvCxnSpPr>
        <p:spPr>
          <a:xfrm>
            <a:off x="6912785" y="3740733"/>
            <a:ext cx="0" cy="264191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0" name="Shape 270"/>
          <p:cNvCxnSpPr/>
          <p:nvPr/>
        </p:nvCxnSpPr>
        <p:spPr>
          <a:xfrm>
            <a:off x="6912785" y="4417484"/>
            <a:ext cx="0" cy="296538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1" name="Shape 271"/>
          <p:cNvCxnSpPr/>
          <p:nvPr/>
        </p:nvCxnSpPr>
        <p:spPr>
          <a:xfrm>
            <a:off x="8288074" y="2362696"/>
            <a:ext cx="0" cy="267032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2" name="Shape 272"/>
          <p:cNvCxnSpPr/>
          <p:nvPr/>
        </p:nvCxnSpPr>
        <p:spPr>
          <a:xfrm>
            <a:off x="8288074" y="3042289"/>
            <a:ext cx="0" cy="285884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3" name="Shape 273"/>
          <p:cNvCxnSpPr/>
          <p:nvPr/>
        </p:nvCxnSpPr>
        <p:spPr>
          <a:xfrm>
            <a:off x="8288074" y="3740733"/>
            <a:ext cx="0" cy="264191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>
            <a:off x="8288074" y="4417484"/>
            <a:ext cx="0" cy="296538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5" name="Shape 275"/>
          <p:cNvCxnSpPr/>
          <p:nvPr/>
        </p:nvCxnSpPr>
        <p:spPr>
          <a:xfrm>
            <a:off x="1514778" y="1743857"/>
            <a:ext cx="6773294" cy="0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6" name="Shape 276"/>
          <p:cNvCxnSpPr/>
          <p:nvPr/>
        </p:nvCxnSpPr>
        <p:spPr>
          <a:xfrm>
            <a:off x="4953000" y="1537579"/>
            <a:ext cx="0" cy="206279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7" name="Shape 277"/>
          <p:cNvCxnSpPr/>
          <p:nvPr/>
        </p:nvCxnSpPr>
        <p:spPr>
          <a:xfrm>
            <a:off x="1514778" y="1743857"/>
            <a:ext cx="0" cy="206279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8" name="Shape 278"/>
          <p:cNvCxnSpPr/>
          <p:nvPr/>
        </p:nvCxnSpPr>
        <p:spPr>
          <a:xfrm>
            <a:off x="8288074" y="1743857"/>
            <a:ext cx="0" cy="206279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9" name="Shape 279"/>
          <p:cNvCxnSpPr/>
          <p:nvPr/>
        </p:nvCxnSpPr>
        <p:spPr>
          <a:xfrm rot="10800000">
            <a:off x="2786921" y="1743859"/>
            <a:ext cx="0" cy="206279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80" name="Shape 280"/>
          <p:cNvCxnSpPr/>
          <p:nvPr/>
        </p:nvCxnSpPr>
        <p:spPr>
          <a:xfrm rot="10800000">
            <a:off x="4230974" y="1743859"/>
            <a:ext cx="0" cy="206279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81" name="Shape 281"/>
          <p:cNvCxnSpPr/>
          <p:nvPr/>
        </p:nvCxnSpPr>
        <p:spPr>
          <a:xfrm rot="10800000">
            <a:off x="5606263" y="1743859"/>
            <a:ext cx="0" cy="206279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82" name="Shape 282"/>
          <p:cNvCxnSpPr/>
          <p:nvPr/>
        </p:nvCxnSpPr>
        <p:spPr>
          <a:xfrm rot="10800000">
            <a:off x="6912785" y="1743859"/>
            <a:ext cx="0" cy="206279"/>
          </a:xfrm>
          <a:prstGeom prst="straightConnector1">
            <a:avLst/>
          </a:prstGeom>
          <a:solidFill>
            <a:schemeClr val="accent5"/>
          </a:solidFill>
          <a:ln w="9525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83" name="Shape 283"/>
          <p:cNvSpPr/>
          <p:nvPr/>
        </p:nvSpPr>
        <p:spPr>
          <a:xfrm>
            <a:off x="0" y="457200"/>
            <a:ext cx="99060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-2543" y="0"/>
            <a:ext cx="9908543" cy="72389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9" name="Shape 289"/>
          <p:cNvCxnSpPr/>
          <p:nvPr/>
        </p:nvCxnSpPr>
        <p:spPr>
          <a:xfrm>
            <a:off x="0" y="781050"/>
            <a:ext cx="99060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90" name="Shape 290"/>
          <p:cNvSpPr txBox="1"/>
          <p:nvPr/>
        </p:nvSpPr>
        <p:spPr>
          <a:xfrm>
            <a:off x="380800" y="41717"/>
            <a:ext cx="450155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데이터베이스 테이블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6404"/>
            <a:ext cx="9906000" cy="404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877272"/>
            <a:ext cx="2504728" cy="94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277</Words>
  <Application>Microsoft Office PowerPoint</Application>
  <PresentationFormat>A4 용지(210x297mm)</PresentationFormat>
  <Paragraphs>182</Paragraphs>
  <Slides>24</Slides>
  <Notes>24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kata</dc:creator>
  <cp:lastModifiedBy>kata</cp:lastModifiedBy>
  <cp:revision>16</cp:revision>
  <dcterms:modified xsi:type="dcterms:W3CDTF">2017-05-04T00:00:01Z</dcterms:modified>
</cp:coreProperties>
</file>